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89" r:id="rId4"/>
    <p:sldId id="322" r:id="rId5"/>
    <p:sldId id="290" r:id="rId6"/>
    <p:sldId id="291" r:id="rId7"/>
    <p:sldId id="292" r:id="rId8"/>
    <p:sldId id="294" r:id="rId9"/>
    <p:sldId id="295" r:id="rId10"/>
    <p:sldId id="296" r:id="rId11"/>
    <p:sldId id="298" r:id="rId12"/>
    <p:sldId id="299" r:id="rId13"/>
    <p:sldId id="301" r:id="rId14"/>
    <p:sldId id="302" r:id="rId15"/>
    <p:sldId id="303" r:id="rId16"/>
    <p:sldId id="304" r:id="rId17"/>
    <p:sldId id="313" r:id="rId18"/>
    <p:sldId id="321" r:id="rId19"/>
    <p:sldId id="305" r:id="rId20"/>
    <p:sldId id="306" r:id="rId21"/>
    <p:sldId id="307" r:id="rId22"/>
    <p:sldId id="309" r:id="rId23"/>
    <p:sldId id="310" r:id="rId24"/>
    <p:sldId id="312" r:id="rId25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24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-127311" y="5"/>
            <a:ext cx="12429370" cy="2108195"/>
            <a:chOff x="-127311" y="5"/>
            <a:chExt cx="12429370" cy="2108195"/>
          </a:xfrm>
        </p:grpSpPr>
        <p:sp>
          <p:nvSpPr>
            <p:cNvPr id="8" name="任意多边形: 形状 7"/>
            <p:cNvSpPr/>
            <p:nvPr>
              <p:custDataLst>
                <p:tags r:id="rId3"/>
              </p:custDataLst>
            </p:nvPr>
          </p:nvSpPr>
          <p:spPr>
            <a:xfrm rot="4971377">
              <a:off x="5633770" y="-4560088"/>
              <a:ext cx="907207" cy="12429370"/>
            </a:xfrm>
            <a:custGeom>
              <a:avLst/>
              <a:gdLst>
                <a:gd name="connsiteX0" fmla="*/ 0 w 1132861"/>
                <a:gd name="connsiteY0" fmla="*/ 0 h 12429370"/>
                <a:gd name="connsiteX1" fmla="*/ 421422 w 1132861"/>
                <a:gd name="connsiteY1" fmla="*/ 52817 h 12429370"/>
                <a:gd name="connsiteX2" fmla="*/ 1132861 w 1132861"/>
                <a:gd name="connsiteY2" fmla="*/ 12429370 h 12429370"/>
                <a:gd name="connsiteX3" fmla="*/ 0 w 1132861"/>
                <a:gd name="connsiteY3" fmla="*/ 12287388 h 1242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61" h="12429370">
                  <a:moveTo>
                    <a:pt x="0" y="0"/>
                  </a:moveTo>
                  <a:lnTo>
                    <a:pt x="421422" y="52817"/>
                  </a:lnTo>
                  <a:lnTo>
                    <a:pt x="1132861" y="12429370"/>
                  </a:lnTo>
                  <a:lnTo>
                    <a:pt x="0" y="122873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9" name="任意多边形: 形状 8"/>
            <p:cNvSpPr/>
            <p:nvPr>
              <p:custDataLst>
                <p:tags r:id="rId4"/>
              </p:custDataLst>
            </p:nvPr>
          </p:nvSpPr>
          <p:spPr>
            <a:xfrm rot="5400000">
              <a:off x="5215200" y="-5215203"/>
              <a:ext cx="1761592" cy="12192007"/>
            </a:xfrm>
            <a:custGeom>
              <a:avLst/>
              <a:gdLst>
                <a:gd name="connsiteX0" fmla="*/ 0 w 1930397"/>
                <a:gd name="connsiteY0" fmla="*/ 12192007 h 12192007"/>
                <a:gd name="connsiteX1" fmla="*/ 0 w 1930397"/>
                <a:gd name="connsiteY1" fmla="*/ 0 h 12192007"/>
                <a:gd name="connsiteX2" fmla="*/ 758239 w 1930397"/>
                <a:gd name="connsiteY2" fmla="*/ 0 h 12192007"/>
                <a:gd name="connsiteX3" fmla="*/ 1930397 w 1930397"/>
                <a:gd name="connsiteY3" fmla="*/ 12192007 h 1219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0397" h="12192007">
                  <a:moveTo>
                    <a:pt x="0" y="12192007"/>
                  </a:moveTo>
                  <a:lnTo>
                    <a:pt x="0" y="0"/>
                  </a:lnTo>
                  <a:lnTo>
                    <a:pt x="758239" y="0"/>
                  </a:lnTo>
                  <a:lnTo>
                    <a:pt x="1930397" y="121920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0" name="任意多边形: 形状 9"/>
            <p:cNvSpPr/>
            <p:nvPr>
              <p:custDataLst>
                <p:tags r:id="rId5"/>
              </p:custDataLst>
            </p:nvPr>
          </p:nvSpPr>
          <p:spPr>
            <a:xfrm rot="5107084">
              <a:off x="4552342" y="-3275210"/>
              <a:ext cx="536239" cy="9742831"/>
            </a:xfrm>
            <a:custGeom>
              <a:avLst/>
              <a:gdLst>
                <a:gd name="connsiteX0" fmla="*/ 0 w 587624"/>
                <a:gd name="connsiteY0" fmla="*/ 0 h 9742831"/>
                <a:gd name="connsiteX1" fmla="*/ 587624 w 587624"/>
                <a:gd name="connsiteY1" fmla="*/ 9742831 h 9742831"/>
                <a:gd name="connsiteX2" fmla="*/ 0 w 587624"/>
                <a:gd name="connsiteY2" fmla="*/ 9685968 h 9742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7624" h="9742831">
                  <a:moveTo>
                    <a:pt x="0" y="0"/>
                  </a:moveTo>
                  <a:lnTo>
                    <a:pt x="587624" y="9742831"/>
                  </a:lnTo>
                  <a:lnTo>
                    <a:pt x="0" y="968596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1" name="任意多边形: 形状 10"/>
            <p:cNvSpPr/>
            <p:nvPr>
              <p:custDataLst>
                <p:tags r:id="rId6"/>
              </p:custDataLst>
            </p:nvPr>
          </p:nvSpPr>
          <p:spPr>
            <a:xfrm rot="15897560">
              <a:off x="9001004" y="-1390393"/>
              <a:ext cx="846410" cy="5663579"/>
            </a:xfrm>
            <a:custGeom>
              <a:avLst/>
              <a:gdLst>
                <a:gd name="connsiteX0" fmla="*/ 927517 w 927517"/>
                <a:gd name="connsiteY0" fmla="*/ 5663579 h 5663579"/>
                <a:gd name="connsiteX1" fmla="*/ 0 w 927517"/>
                <a:gd name="connsiteY1" fmla="*/ 5577535 h 5663579"/>
                <a:gd name="connsiteX2" fmla="*/ 419317 w 927517"/>
                <a:gd name="connsiteY2" fmla="*/ 0 h 5663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517" h="5663579">
                  <a:moveTo>
                    <a:pt x="927517" y="5663579"/>
                  </a:moveTo>
                  <a:lnTo>
                    <a:pt x="0" y="5577535"/>
                  </a:lnTo>
                  <a:lnTo>
                    <a:pt x="419317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12" name="等腰三角形 11"/>
          <p:cNvSpPr/>
          <p:nvPr userDrawn="1">
            <p:custDataLst>
              <p:tags r:id="rId7"/>
            </p:custDataLst>
          </p:nvPr>
        </p:nvSpPr>
        <p:spPr>
          <a:xfrm rot="16200000">
            <a:off x="7826138" y="2492134"/>
            <a:ext cx="997432" cy="7734300"/>
          </a:xfrm>
          <a:prstGeom prst="triangle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2730319" y="2702794"/>
            <a:ext cx="7117545" cy="1118535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600" spc="600" baseline="0">
                <a:solidFill>
                  <a:schemeClr val="tx1">
                    <a:lumMod val="85000"/>
                    <a:lumOff val="15000"/>
                  </a:schemeClr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9"/>
            </p:custDataLst>
          </p:nvPr>
        </p:nvSpPr>
        <p:spPr>
          <a:xfrm>
            <a:off x="2730319" y="3886684"/>
            <a:ext cx="7117545" cy="676319"/>
          </a:xfrm>
        </p:spPr>
        <p:txBody>
          <a:bodyPr lIns="90000" tIns="46800" rIns="90000" bIns="46800" anchor="t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8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3"/>
            </p:custDataLst>
          </p:nvPr>
        </p:nvSpPr>
        <p:spPr>
          <a:xfrm>
            <a:off x="3630542" y="4681986"/>
            <a:ext cx="2523129" cy="412826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4" hasCustomPrompt="1"/>
            <p:custDataLst>
              <p:tags r:id="rId14"/>
            </p:custDataLst>
          </p:nvPr>
        </p:nvSpPr>
        <p:spPr>
          <a:xfrm>
            <a:off x="6402188" y="4681986"/>
            <a:ext cx="2523127" cy="412826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4001597" y="5613400"/>
            <a:ext cx="8190403" cy="1244600"/>
            <a:chOff x="4001597" y="5613400"/>
            <a:chExt cx="8190403" cy="1244600"/>
          </a:xfrm>
        </p:grpSpPr>
        <p:sp>
          <p:nvSpPr>
            <p:cNvPr id="8" name="任意多边形: 形状 7"/>
            <p:cNvSpPr/>
            <p:nvPr>
              <p:custDataLst>
                <p:tags r:id="rId3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 userDrawn="1">
            <p:custDataLst>
              <p:tags r:id="rId5"/>
            </p:custDataLst>
          </p:nvPr>
        </p:nvGrpSpPr>
        <p:grpSpPr>
          <a:xfrm>
            <a:off x="5187002" y="2377388"/>
            <a:ext cx="570170" cy="707886"/>
            <a:chOff x="10608342" y="5053054"/>
            <a:chExt cx="1583658" cy="1966165"/>
          </a:xfrm>
        </p:grpSpPr>
        <p:sp>
          <p:nvSpPr>
            <p:cNvPr id="11" name="任意多边形: 形状 10"/>
            <p:cNvSpPr/>
            <p:nvPr>
              <p:custDataLst>
                <p:tags r:id="rId6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>
              <p:custDataLst>
                <p:tags r:id="rId7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10000"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 userDrawn="1">
            <p:custDataLst>
              <p:tags r:id="rId8"/>
            </p:custDataLst>
          </p:nvPr>
        </p:nvGrpSpPr>
        <p:grpSpPr>
          <a:xfrm rot="10800000">
            <a:off x="-1" y="0"/>
            <a:ext cx="12192000" cy="1244600"/>
            <a:chOff x="4001597" y="5613400"/>
            <a:chExt cx="8190403" cy="1244600"/>
          </a:xfrm>
        </p:grpSpPr>
        <p:sp>
          <p:nvSpPr>
            <p:cNvPr id="15" name="任意多边形: 形状 14"/>
            <p:cNvSpPr/>
            <p:nvPr>
              <p:custDataLst>
                <p:tags r:id="rId9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>
              <p:custDataLst>
                <p:tags r:id="rId10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3500907" y="3090044"/>
            <a:ext cx="5190185" cy="740727"/>
          </a:xfrm>
        </p:spPr>
        <p:txBody>
          <a:bodyPr lIns="90170" tIns="46990" rIns="90170" bIns="0" anchor="b" anchorCtr="0">
            <a:normAutofit/>
          </a:bodyPr>
          <a:lstStyle>
            <a:lvl1pPr algn="ctr">
              <a:defRPr sz="4000" u="none" strike="noStrike" kern="1200" cap="none" spc="3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3500907" y="3883113"/>
            <a:ext cx="5190185" cy="1477027"/>
          </a:xfrm>
        </p:spPr>
        <p:txBody>
          <a:bodyPr lIns="90170" tIns="0" rIns="90170" bIns="4699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608342" y="5053054"/>
            <a:ext cx="1583658" cy="1966165"/>
            <a:chOff x="10608342" y="5053054"/>
            <a:chExt cx="1583658" cy="1966165"/>
          </a:xfrm>
        </p:grpSpPr>
        <p:sp>
          <p:nvSpPr>
            <p:cNvPr id="10" name="任意多边形: 形状 9"/>
            <p:cNvSpPr/>
            <p:nvPr>
              <p:custDataLst>
                <p:tags r:id="rId3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>
              <p:custDataLst>
                <p:tags r:id="rId4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588374" y="2588654"/>
            <a:ext cx="5015250" cy="1519707"/>
          </a:xfrm>
        </p:spPr>
        <p:txBody>
          <a:bodyPr vert="horz" lIns="90170" tIns="46990" rIns="90170" bIns="4699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0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lIns="90170" tIns="46990" rIns="90170" bIns="4699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6"/>
            </p:custDataLst>
          </p:nvPr>
        </p:nvGrpSpPr>
        <p:grpSpPr>
          <a:xfrm flipH="1">
            <a:off x="8603626" y="3112882"/>
            <a:ext cx="436739" cy="542227"/>
            <a:chOff x="10608342" y="5053054"/>
            <a:chExt cx="1583658" cy="1966165"/>
          </a:xfrm>
        </p:grpSpPr>
        <p:sp>
          <p:nvSpPr>
            <p:cNvPr id="7" name="任意多边形: 形状 6"/>
            <p:cNvSpPr/>
            <p:nvPr>
              <p:custDataLst>
                <p:tags r:id="rId7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170" tIns="46990" rIns="90170" bIns="4699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等腰三角形 7"/>
            <p:cNvSpPr/>
            <p:nvPr>
              <p:custDataLst>
                <p:tags r:id="rId8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170" tIns="46990" rIns="90170" bIns="46990" rtlCol="0" anchor="ctr">
              <a:normAutofit fontScale="55000" lnSpcReduction="20000"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" name="组合 8"/>
          <p:cNvGrpSpPr/>
          <p:nvPr userDrawn="1">
            <p:custDataLst>
              <p:tags r:id="rId9"/>
            </p:custDataLst>
          </p:nvPr>
        </p:nvGrpSpPr>
        <p:grpSpPr>
          <a:xfrm>
            <a:off x="3151635" y="3119499"/>
            <a:ext cx="436739" cy="542227"/>
            <a:chOff x="10608342" y="5053054"/>
            <a:chExt cx="1583658" cy="1966165"/>
          </a:xfrm>
        </p:grpSpPr>
        <p:sp>
          <p:nvSpPr>
            <p:cNvPr id="10" name="任意多边形: 形状 9"/>
            <p:cNvSpPr/>
            <p:nvPr>
              <p:custDataLst>
                <p:tags r:id="rId10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170" tIns="46990" rIns="90170" bIns="46990"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11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170" tIns="46990" rIns="90170" bIns="46990" rtlCol="0" anchor="ctr">
              <a:normAutofit fontScale="55000" lnSpcReduction="20000"/>
            </a:bodyPr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3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>
              <p:custDataLst>
                <p:tags r:id="rId4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5"/>
            </p:custDataLst>
          </p:nvPr>
        </p:nvSpPr>
        <p:spPr>
          <a:xfrm>
            <a:off x="838200" y="794326"/>
            <a:ext cx="10515600" cy="540484"/>
          </a:xfrm>
        </p:spPr>
        <p:txBody>
          <a:bodyPr>
            <a:normAutofit/>
          </a:bodyPr>
          <a:lstStyle>
            <a:lvl1pPr>
              <a:defRPr sz="2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 userDrawn="1">
            <p:custDataLst>
              <p:tags r:id="rId3"/>
            </p:custDataLst>
          </p:nvPr>
        </p:nvGrpSpPr>
        <p:grpSpPr>
          <a:xfrm rot="16200000">
            <a:off x="11009630" y="351790"/>
            <a:ext cx="737870" cy="916305"/>
            <a:chOff x="10608342" y="5053054"/>
            <a:chExt cx="1583658" cy="1966165"/>
          </a:xfrm>
        </p:grpSpPr>
        <p:sp>
          <p:nvSpPr>
            <p:cNvPr id="12" name="任意多边形: 形状 11"/>
            <p:cNvSpPr/>
            <p:nvPr>
              <p:custDataLst>
                <p:tags r:id="rId4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charset="-122"/>
              </a:endParaRPr>
            </a:p>
          </p:txBody>
        </p:sp>
        <p:sp>
          <p:nvSpPr>
            <p:cNvPr id="13" name="等腰三角形 12"/>
            <p:cNvSpPr/>
            <p:nvPr>
              <p:custDataLst>
                <p:tags r:id="rId5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 userDrawn="1">
            <p:custDataLst>
              <p:tags r:id="rId6"/>
            </p:custDataLst>
          </p:nvPr>
        </p:nvGrpSpPr>
        <p:grpSpPr>
          <a:xfrm rot="5400000">
            <a:off x="443865" y="5584825"/>
            <a:ext cx="737870" cy="916305"/>
            <a:chOff x="10608342" y="5053054"/>
            <a:chExt cx="1583658" cy="1966165"/>
          </a:xfrm>
        </p:grpSpPr>
        <p:sp>
          <p:nvSpPr>
            <p:cNvPr id="16" name="任意多边形: 形状 15"/>
            <p:cNvSpPr/>
            <p:nvPr>
              <p:custDataLst>
                <p:tags r:id="rId7"/>
              </p:custDataLst>
            </p:nvPr>
          </p:nvSpPr>
          <p:spPr>
            <a:xfrm rot="697528">
              <a:off x="10608342" y="5053054"/>
              <a:ext cx="1399913" cy="1966165"/>
            </a:xfrm>
            <a:custGeom>
              <a:avLst/>
              <a:gdLst>
                <a:gd name="connsiteX0" fmla="*/ 1399913 w 1399913"/>
                <a:gd name="connsiteY0" fmla="*/ 0 h 1966165"/>
                <a:gd name="connsiteX1" fmla="*/ 1399913 w 1399913"/>
                <a:gd name="connsiteY1" fmla="*/ 1678156 h 1966165"/>
                <a:gd name="connsiteX2" fmla="*/ 0 w 1399913"/>
                <a:gd name="connsiteY2" fmla="*/ 1966165 h 1966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913" h="1966165">
                  <a:moveTo>
                    <a:pt x="1399913" y="0"/>
                  </a:moveTo>
                  <a:lnTo>
                    <a:pt x="1399913" y="1678156"/>
                  </a:lnTo>
                  <a:lnTo>
                    <a:pt x="0" y="19661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charset="-122"/>
              </a:endParaRPr>
            </a:p>
          </p:txBody>
        </p:sp>
        <p:sp>
          <p:nvSpPr>
            <p:cNvPr id="17" name="等腰三角形 16"/>
            <p:cNvSpPr/>
            <p:nvPr>
              <p:custDataLst>
                <p:tags r:id="rId8"/>
              </p:custDataLst>
            </p:nvPr>
          </p:nvSpPr>
          <p:spPr>
            <a:xfrm>
              <a:off x="10960100" y="5207000"/>
              <a:ext cx="1231900" cy="1651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="1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 hasCustomPrompt="1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 marL="0" indent="0"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单击此处添加文本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5863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200" b="1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 dirty="0"/>
          </a:p>
        </p:txBody>
      </p:sp>
      <p:grpSp>
        <p:nvGrpSpPr>
          <p:cNvPr id="11" name="组合 10"/>
          <p:cNvGrpSpPr/>
          <p:nvPr userDrawn="1">
            <p:custDataLst>
              <p:tags r:id="rId9"/>
            </p:custDataLst>
          </p:nvPr>
        </p:nvGrpSpPr>
        <p:grpSpPr>
          <a:xfrm>
            <a:off x="-1" y="0"/>
            <a:ext cx="4823460" cy="769938"/>
            <a:chOff x="-1" y="0"/>
            <a:chExt cx="4823460" cy="769938"/>
          </a:xfrm>
        </p:grpSpPr>
        <p:sp>
          <p:nvSpPr>
            <p:cNvPr id="12" name="任意多边形: 形状 11"/>
            <p:cNvSpPr/>
            <p:nvPr>
              <p:custDataLst>
                <p:tags r:id="rId10"/>
              </p:custDataLst>
            </p:nvPr>
          </p:nvSpPr>
          <p:spPr>
            <a:xfrm rot="10800000">
              <a:off x="0" y="0"/>
              <a:ext cx="4823459" cy="769938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4" name="等腰三角形 13"/>
            <p:cNvSpPr/>
            <p:nvPr>
              <p:custDataLst>
                <p:tags r:id="rId11"/>
              </p:custDataLst>
            </p:nvPr>
          </p:nvSpPr>
          <p:spPr>
            <a:xfrm rot="10800000">
              <a:off x="-1" y="0"/>
              <a:ext cx="3754576" cy="562171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="1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grpSp>
        <p:nvGrpSpPr>
          <p:cNvPr id="12" name="组合 11"/>
          <p:cNvGrpSpPr/>
          <p:nvPr userDrawn="1">
            <p:custDataLst>
              <p:tags r:id="rId9"/>
            </p:custDataLst>
          </p:nvPr>
        </p:nvGrpSpPr>
        <p:grpSpPr>
          <a:xfrm flipV="1">
            <a:off x="5921829" y="0"/>
            <a:ext cx="6270171" cy="812800"/>
            <a:chOff x="4001597" y="5613400"/>
            <a:chExt cx="8190403" cy="1244600"/>
          </a:xfrm>
        </p:grpSpPr>
        <p:sp>
          <p:nvSpPr>
            <p:cNvPr id="14" name="任意多边形: 形状 13"/>
            <p:cNvSpPr/>
            <p:nvPr>
              <p:custDataLst>
                <p:tags r:id="rId10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charset="-122"/>
              </a:endParaRPr>
            </a:p>
          </p:txBody>
        </p:sp>
        <p:sp>
          <p:nvSpPr>
            <p:cNvPr id="15" name="等腰三角形 14"/>
            <p:cNvSpPr/>
            <p:nvPr>
              <p:custDataLst>
                <p:tags r:id="rId11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 flipV="1">
            <a:off x="5921829" y="0"/>
            <a:ext cx="6270171" cy="812800"/>
            <a:chOff x="4001597" y="5613400"/>
            <a:chExt cx="8190403" cy="1244600"/>
          </a:xfrm>
        </p:grpSpPr>
        <p:sp>
          <p:nvSpPr>
            <p:cNvPr id="14" name="任意多边形: 形状 13"/>
            <p:cNvSpPr/>
            <p:nvPr>
              <p:custDataLst>
                <p:tags r:id="rId3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5" name="等腰三角形 14"/>
            <p:cNvSpPr/>
            <p:nvPr>
              <p:custDataLst>
                <p:tags r:id="rId4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charset="-122"/>
              </a:endParaRPr>
            </a:p>
          </p:txBody>
        </p:sp>
      </p:grpSp>
      <p:sp>
        <p:nvSpPr>
          <p:cNvPr id="13" name="矩形 12"/>
          <p:cNvSpPr/>
          <p:nvPr userDrawn="1">
            <p:custDataLst>
              <p:tags r:id="rId5"/>
            </p:custDataLst>
          </p:nvPr>
        </p:nvSpPr>
        <p:spPr>
          <a:xfrm>
            <a:off x="0" y="50419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6"/>
            </p:custDataLst>
          </p:nvPr>
        </p:nvSpPr>
        <p:spPr>
          <a:xfrm>
            <a:off x="604520" y="669290"/>
            <a:ext cx="10976610" cy="565150"/>
          </a:xfrm>
        </p:spPr>
        <p:txBody>
          <a:bodyPr anchor="ctr"/>
          <a:lstStyle>
            <a:lvl1pPr algn="ctr">
              <a:lnSpc>
                <a:spcPct val="100000"/>
              </a:lnSpc>
              <a:defRPr sz="3200" b="1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0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/>
            <p:custDataLst>
              <p:tags r:id="rId11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>
            <p:custDataLst>
              <p:tags r:id="rId2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17" name="任意多边形: 形状 16"/>
            <p:cNvSpPr/>
            <p:nvPr>
              <p:custDataLst>
                <p:tags r:id="rId3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8" name="等腰三角形 17"/>
            <p:cNvSpPr/>
            <p:nvPr>
              <p:custDataLst>
                <p:tags r:id="rId4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charset="-122"/>
              </a:endParaRPr>
            </a:p>
          </p:txBody>
        </p:sp>
      </p:grpSp>
      <p:sp>
        <p:nvSpPr>
          <p:cNvPr id="15" name="矩形 14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solidFill>
                <a:schemeClr val="bg1"/>
              </a:solidFill>
              <a:latin typeface="Viner Hand ITC" panose="03070502030502020203" charset="0"/>
              <a:ea typeface="微软雅黑" panose="020B0503020204020204" charset="-122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1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 indent="0">
              <a:lnSpc>
                <a:spcPct val="130000"/>
              </a:lnSpc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2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3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 userDrawn="1">
            <p:custDataLst>
              <p:tags r:id="rId3"/>
            </p:custDataLst>
          </p:nvPr>
        </p:nvGrpSpPr>
        <p:grpSpPr>
          <a:xfrm rot="10800000">
            <a:off x="0" y="0"/>
            <a:ext cx="5457825" cy="1529715"/>
            <a:chOff x="4001597" y="5613400"/>
            <a:chExt cx="8190403" cy="1244600"/>
          </a:xfrm>
        </p:grpSpPr>
        <p:sp>
          <p:nvSpPr>
            <p:cNvPr id="16" name="任意多边形: 形状 15"/>
            <p:cNvSpPr/>
            <p:nvPr>
              <p:custDataLst>
                <p:tags r:id="rId4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charset="-122"/>
              </a:endParaRPr>
            </a:p>
          </p:txBody>
        </p:sp>
        <p:sp>
          <p:nvSpPr>
            <p:cNvPr id="17" name="等腰三角形 16"/>
            <p:cNvSpPr/>
            <p:nvPr>
              <p:custDataLst>
                <p:tags r:id="rId5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 userDrawn="1">
            <p:custDataLst>
              <p:tags r:id="rId6"/>
            </p:custDataLst>
          </p:nvPr>
        </p:nvGrpSpPr>
        <p:grpSpPr>
          <a:xfrm>
            <a:off x="6734175" y="5323840"/>
            <a:ext cx="5457825" cy="1529715"/>
            <a:chOff x="4001597" y="5613400"/>
            <a:chExt cx="8190403" cy="1244600"/>
          </a:xfrm>
        </p:grpSpPr>
        <p:sp>
          <p:nvSpPr>
            <p:cNvPr id="19" name="任意多边形: 形状 18"/>
            <p:cNvSpPr/>
            <p:nvPr>
              <p:custDataLst>
                <p:tags r:id="rId7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20" name="等腰三角形 19"/>
            <p:cNvSpPr/>
            <p:nvPr>
              <p:custDataLst>
                <p:tags r:id="rId8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="1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60.xml"/><Relationship Id="rId23" Type="http://schemas.openxmlformats.org/officeDocument/2006/relationships/tags" Target="../tags/tag159.xml"/><Relationship Id="rId22" Type="http://schemas.openxmlformats.org/officeDocument/2006/relationships/tags" Target="../tags/tag158.xml"/><Relationship Id="rId21" Type="http://schemas.openxmlformats.org/officeDocument/2006/relationships/tags" Target="../tags/tag157.xml"/><Relationship Id="rId20" Type="http://schemas.openxmlformats.org/officeDocument/2006/relationships/tags" Target="../tags/tag156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55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9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02.xml"/><Relationship Id="rId4" Type="http://schemas.openxmlformats.org/officeDocument/2006/relationships/image" Target="../media/image13.png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207.xml"/><Relationship Id="rId6" Type="http://schemas.openxmlformats.org/officeDocument/2006/relationships/image" Target="../media/image15.png"/><Relationship Id="rId5" Type="http://schemas.openxmlformats.org/officeDocument/2006/relationships/tags" Target="../tags/tag206.xml"/><Relationship Id="rId4" Type="http://schemas.openxmlformats.org/officeDocument/2006/relationships/image" Target="../media/image14.png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tags" Target="../tags/tag208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15.xml"/><Relationship Id="rId4" Type="http://schemas.openxmlformats.org/officeDocument/2006/relationships/image" Target="../media/image18.png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tags" Target="../tags/tag2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16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17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21.xml"/><Relationship Id="rId4" Type="http://schemas.openxmlformats.org/officeDocument/2006/relationships/image" Target="../media/image21.png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tags" Target="../tags/tag218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2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tags" Target="../tags/tag222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tags" Target="../tags/tag22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65.xml"/><Relationship Id="rId2" Type="http://schemas.openxmlformats.org/officeDocument/2006/relationships/image" Target="../media/image1.png"/><Relationship Id="rId1" Type="http://schemas.openxmlformats.org/officeDocument/2006/relationships/tags" Target="../tags/tag164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33.xml"/><Relationship Id="rId4" Type="http://schemas.openxmlformats.org/officeDocument/2006/relationships/image" Target="../media/image25.png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23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tags" Target="../tags/tag238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69.xml"/><Relationship Id="rId4" Type="http://schemas.openxmlformats.org/officeDocument/2006/relationships/image" Target="../media/image2.png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74.xml"/><Relationship Id="rId5" Type="http://schemas.openxmlformats.org/officeDocument/2006/relationships/image" Target="../media/image3.png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78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" Type="http://schemas.openxmlformats.org/officeDocument/2006/relationships/tags" Target="../tags/tag17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82.xml"/><Relationship Id="rId4" Type="http://schemas.openxmlformats.org/officeDocument/2006/relationships/image" Target="../media/image6.png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86.xml"/><Relationship Id="rId4" Type="http://schemas.openxmlformats.org/officeDocument/2006/relationships/image" Target="../media/image7.png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90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94.xml"/><Relationship Id="rId4" Type="http://schemas.openxmlformats.org/officeDocument/2006/relationships/image" Target="../media/image10.png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790644" y="3116179"/>
            <a:ext cx="7117545" cy="1118535"/>
          </a:xfrm>
        </p:spPr>
        <p:txBody>
          <a:bodyPr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400">
                <a:solidFill>
                  <a:schemeClr val="accent1"/>
                </a:solidFill>
                <a:sym typeface="+mn-ea"/>
              </a:rPr>
              <a:t>网上商城、中介超市     相关政策解读</a:t>
            </a:r>
            <a:endParaRPr lang="zh-CN" altLang="en-US" sz="54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107677" y="4721356"/>
            <a:ext cx="2523129" cy="412826"/>
          </a:xfrm>
        </p:spPr>
        <p:txBody>
          <a:bodyPr>
            <a:noAutofit/>
          </a:bodyPr>
          <a:p>
            <a:r>
              <a:rPr lang="zh-CN" altLang="en-US" sz="3600" b="1">
                <a:solidFill>
                  <a:schemeClr val="dk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桑潇</a:t>
            </a:r>
            <a:endParaRPr lang="zh-CN" altLang="en-US" sz="3600" b="1">
              <a:solidFill>
                <a:schemeClr val="dk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600" b="1">
              <a:solidFill>
                <a:schemeClr val="dk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图片占位符 4"/>
          <p:cNvPicPr>
            <a:picLocks noChangeAspect="1"/>
          </p:cNvPicPr>
          <p:nvPr>
            <p:ph type="pic" idx="4294967295"/>
          </p:nvPr>
        </p:nvPicPr>
        <p:blipFill>
          <a:blip r:embed="rId4"/>
          <a:srcRect l="21327" t="13548" r="20476" b="7706"/>
          <a:stretch>
            <a:fillRect/>
          </a:stretch>
        </p:blipFill>
        <p:spPr>
          <a:xfrm>
            <a:off x="716915" y="962660"/>
            <a:ext cx="5464175" cy="5450840"/>
          </a:xfrm>
          <a:prstGeom prst="rect">
            <a:avLst/>
          </a:prstGeom>
        </p:spPr>
      </p:pic>
      <p:pic>
        <p:nvPicPr>
          <p:cNvPr id="2" name="图片占位符 4"/>
          <p:cNvPicPr>
            <a:picLocks noChangeAspect="1"/>
          </p:cNvPicPr>
          <p:nvPr/>
        </p:nvPicPr>
        <p:blipFill>
          <a:blip r:embed="rId5"/>
          <a:srcRect l="23362" t="14362" r="22825" b="6523"/>
          <a:stretch>
            <a:fillRect/>
          </a:stretch>
        </p:blipFill>
        <p:spPr>
          <a:xfrm>
            <a:off x="6265545" y="1132205"/>
            <a:ext cx="4906645" cy="528129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3387725" y="3124200"/>
            <a:ext cx="1736090" cy="24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1638935" y="3403600"/>
            <a:ext cx="3545840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1772285" y="3670935"/>
            <a:ext cx="3327400" cy="12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1699895" y="4059555"/>
            <a:ext cx="3363595" cy="12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1614805" y="4302125"/>
            <a:ext cx="3472815" cy="121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1675130" y="4605655"/>
            <a:ext cx="3485515" cy="36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1675130" y="4897120"/>
            <a:ext cx="3376295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1699895" y="5249545"/>
            <a:ext cx="2124710" cy="60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图片占位符 4"/>
          <p:cNvPicPr>
            <a:picLocks noChangeAspect="1"/>
          </p:cNvPicPr>
          <p:nvPr>
            <p:ph type="pic" idx="4294967295"/>
          </p:nvPr>
        </p:nvPicPr>
        <p:blipFill>
          <a:blip r:embed="rId4"/>
          <a:srcRect l="18388" t="13929" r="16735" b="7949"/>
          <a:stretch>
            <a:fillRect/>
          </a:stretch>
        </p:blipFill>
        <p:spPr>
          <a:xfrm>
            <a:off x="838200" y="947420"/>
            <a:ext cx="6071235" cy="50977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等腰三角形 5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图片占位符 4"/>
          <p:cNvPicPr>
            <a:picLocks noChangeAspect="1"/>
          </p:cNvPicPr>
          <p:nvPr>
            <p:ph type="pic" idx="4294967295"/>
          </p:nvPr>
        </p:nvPicPr>
        <p:blipFill>
          <a:blip r:embed="rId4"/>
          <a:srcRect l="27444" t="19400" r="28548" b="6270"/>
          <a:stretch>
            <a:fillRect/>
          </a:stretch>
        </p:blipFill>
        <p:spPr>
          <a:xfrm>
            <a:off x="776605" y="1274445"/>
            <a:ext cx="5039995" cy="5109845"/>
          </a:xfrm>
          <a:prstGeom prst="rect">
            <a:avLst/>
          </a:prstGeom>
        </p:spPr>
      </p:pic>
      <p:pic>
        <p:nvPicPr>
          <p:cNvPr id="10" name="图片占位符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32127" t="15513" r="31094" b="5449"/>
          <a:stretch>
            <a:fillRect/>
          </a:stretch>
        </p:blipFill>
        <p:spPr>
          <a:xfrm>
            <a:off x="6677660" y="1165860"/>
            <a:ext cx="4770755" cy="53270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" name="组合 8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10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图片占位符 4"/>
          <p:cNvPicPr>
            <a:picLocks noChangeAspect="1"/>
          </p:cNvPicPr>
          <p:nvPr>
            <p:ph type="pic" idx="4294967295"/>
          </p:nvPr>
        </p:nvPicPr>
        <p:blipFill>
          <a:blip r:embed="rId4"/>
          <a:srcRect l="36674" t="19933" r="35167" b="21083"/>
          <a:stretch>
            <a:fillRect/>
          </a:stretch>
        </p:blipFill>
        <p:spPr>
          <a:xfrm>
            <a:off x="946785" y="1047115"/>
            <a:ext cx="4772025" cy="5089525"/>
          </a:xfrm>
          <a:prstGeom prst="rect">
            <a:avLst/>
          </a:prstGeom>
        </p:spPr>
      </p:pic>
      <p:pic>
        <p:nvPicPr>
          <p:cNvPr id="6" name="图片占位符 4"/>
          <p:cNvPicPr>
            <a:picLocks noChangeAspect="1"/>
          </p:cNvPicPr>
          <p:nvPr/>
        </p:nvPicPr>
        <p:blipFill>
          <a:blip r:embed="rId5"/>
          <a:srcRect l="32127" t="16752" r="31779" b="6645"/>
          <a:stretch>
            <a:fillRect/>
          </a:stretch>
        </p:blipFill>
        <p:spPr>
          <a:xfrm>
            <a:off x="6313170" y="1047115"/>
            <a:ext cx="4930140" cy="50895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图片占位符 4"/>
          <p:cNvPicPr>
            <a:picLocks noChangeAspect="1"/>
          </p:cNvPicPr>
          <p:nvPr>
            <p:ph type="pic" idx="4294967295"/>
          </p:nvPr>
        </p:nvPicPr>
        <p:blipFill>
          <a:blip r:embed="rId4"/>
          <a:srcRect l="34897" t="17443" r="32543" b="12432"/>
          <a:stretch>
            <a:fillRect/>
          </a:stretch>
        </p:blipFill>
        <p:spPr>
          <a:xfrm>
            <a:off x="995680" y="271780"/>
            <a:ext cx="5828030" cy="55232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718" t="11538" r="-535" b="9112"/>
          <a:stretch>
            <a:fillRect/>
          </a:stretch>
        </p:blipFill>
        <p:spPr>
          <a:xfrm>
            <a:off x="492125" y="1370330"/>
            <a:ext cx="11699875" cy="53390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87730" y="527050"/>
            <a:ext cx="10415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预算额2</a:t>
            </a:r>
            <a:r>
              <a:rPr lang="en-US" altLang="zh-CN" sz="2800" b="1"/>
              <a:t>.</a:t>
            </a:r>
            <a:r>
              <a:rPr lang="zh-CN" altLang="en-US" sz="2800" b="1"/>
              <a:t>0</a:t>
            </a:r>
            <a:r>
              <a:rPr lang="en-US" altLang="zh-CN" sz="2800" b="1"/>
              <a:t>9</a:t>
            </a:r>
            <a:r>
              <a:rPr lang="zh-CN" altLang="zh-CN" sz="2800" b="1"/>
              <a:t>亿</a:t>
            </a:r>
            <a:r>
              <a:rPr lang="en-US" altLang="zh-CN" sz="2800" b="1"/>
              <a:t>   </a:t>
            </a:r>
            <a:r>
              <a:rPr lang="zh-CN" altLang="en-US" sz="2800" b="1"/>
              <a:t>成交额</a:t>
            </a:r>
            <a:r>
              <a:rPr lang="en-US" altLang="zh-CN" sz="2800" b="1"/>
              <a:t> </a:t>
            </a:r>
            <a:r>
              <a:rPr lang="zh-CN" altLang="en-US" sz="2800" b="1"/>
              <a:t>2</a:t>
            </a:r>
            <a:r>
              <a:rPr lang="en-US" altLang="zh-CN" sz="2800" b="1"/>
              <a:t>.</a:t>
            </a:r>
            <a:r>
              <a:rPr lang="zh-CN" altLang="en-US" sz="2800" b="1"/>
              <a:t>00亿</a:t>
            </a:r>
            <a:r>
              <a:rPr lang="en-US" altLang="zh-CN" sz="2800" b="1"/>
              <a:t>   </a:t>
            </a:r>
            <a:r>
              <a:rPr lang="zh-CN" altLang="en-US" sz="2800" b="1"/>
              <a:t>成交量</a:t>
            </a:r>
            <a:r>
              <a:rPr lang="en-US" altLang="zh-CN" sz="2800" b="1"/>
              <a:t> </a:t>
            </a:r>
            <a:r>
              <a:rPr lang="zh-CN" altLang="en-US" sz="2800" b="1"/>
              <a:t>22204单</a:t>
            </a:r>
            <a:r>
              <a:rPr lang="en-US" altLang="zh-CN" sz="2800" b="1"/>
              <a:t>    </a:t>
            </a:r>
            <a:r>
              <a:rPr lang="zh-CN" altLang="en-US" sz="2800" b="1"/>
              <a:t>节约率4.05%</a:t>
            </a:r>
            <a:endParaRPr lang="zh-CN" altLang="en-US" sz="2800" b="1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3471" t="12630" r="6254" b="12496"/>
          <a:stretch>
            <a:fillRect/>
          </a:stretch>
        </p:blipFill>
        <p:spPr>
          <a:xfrm>
            <a:off x="0" y="0"/>
            <a:ext cx="12233910" cy="6418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 fontScale="9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olidFill>
                  <a:schemeClr val="accent1"/>
                </a:solidFill>
                <a:latin typeface="汉仪旗黑-85S" charset="0"/>
                <a:cs typeface="汉仪旗黑-85S" charset="0"/>
                <a:sym typeface="+mn-ea"/>
              </a:rPr>
              <a:t>《山东省网上</a:t>
            </a:r>
            <a:r>
              <a:rPr>
                <a:solidFill>
                  <a:schemeClr val="accent1"/>
                </a:solidFill>
                <a:latin typeface="汉仪旗黑-85S" charset="0"/>
                <a:cs typeface="汉仪旗黑-85S" charset="0"/>
                <a:sym typeface="+mn-ea"/>
              </a:rPr>
              <a:t>“</a:t>
            </a:r>
            <a:r>
              <a:rPr>
                <a:solidFill>
                  <a:schemeClr val="accent1"/>
                </a:solidFill>
                <a:latin typeface="汉仪旗黑-85S" charset="0"/>
                <a:cs typeface="汉仪旗黑-85S" charset="0"/>
                <a:sym typeface="+mn-ea"/>
              </a:rPr>
              <a:t>中介超市</a:t>
            </a:r>
            <a:r>
              <a:rPr>
                <a:solidFill>
                  <a:schemeClr val="accent1"/>
                </a:solidFill>
                <a:latin typeface="汉仪旗黑-85S" charset="0"/>
                <a:cs typeface="汉仪旗黑-85S" charset="0"/>
                <a:sym typeface="+mn-ea"/>
              </a:rPr>
              <a:t>”</a:t>
            </a:r>
            <a:r>
              <a:rPr>
                <a:solidFill>
                  <a:schemeClr val="accent1"/>
                </a:solidFill>
                <a:latin typeface="汉仪旗黑-85S" charset="0"/>
                <a:cs typeface="汉仪旗黑-85S" charset="0"/>
                <a:sym typeface="+mn-ea"/>
              </a:rPr>
              <a:t>工作规程》</a:t>
            </a:r>
            <a:endParaRPr>
              <a:solidFill>
                <a:schemeClr val="accent1"/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pic>
        <p:nvPicPr>
          <p:cNvPr id="5" name="图片占位符 4"/>
          <p:cNvPicPr>
            <a:picLocks noChangeAspect="1"/>
          </p:cNvPicPr>
          <p:nvPr>
            <p:ph type="pic" idx="4294967295"/>
          </p:nvPr>
        </p:nvPicPr>
        <p:blipFill>
          <a:blip r:embed="rId4"/>
          <a:srcRect l="28776" t="17256" r="29390" b="6458"/>
          <a:stretch>
            <a:fillRect/>
          </a:stretch>
        </p:blipFill>
        <p:spPr>
          <a:xfrm>
            <a:off x="3315335" y="1630680"/>
            <a:ext cx="5888990" cy="47231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" name="组合 8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10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图片占位符 4"/>
          <p:cNvPicPr>
            <a:picLocks noChangeAspect="1"/>
          </p:cNvPicPr>
          <p:nvPr>
            <p:ph type="pic" idx="4294967295"/>
          </p:nvPr>
        </p:nvPicPr>
        <p:blipFill>
          <a:blip r:embed="rId4"/>
          <a:srcRect l="28147" t="16496" r="26908" b="5644"/>
          <a:stretch>
            <a:fillRect/>
          </a:stretch>
        </p:blipFill>
        <p:spPr>
          <a:xfrm>
            <a:off x="776605" y="1207135"/>
            <a:ext cx="5039995" cy="5207635"/>
          </a:xfrm>
          <a:prstGeom prst="rect">
            <a:avLst/>
          </a:prstGeom>
        </p:spPr>
      </p:pic>
      <p:pic>
        <p:nvPicPr>
          <p:cNvPr id="6" name="图片占位符 4"/>
          <p:cNvPicPr>
            <a:picLocks noChangeAspect="1"/>
          </p:cNvPicPr>
          <p:nvPr/>
        </p:nvPicPr>
        <p:blipFill>
          <a:blip r:embed="rId5"/>
          <a:srcRect l="28918" t="15534" r="28570" b="5214"/>
          <a:stretch>
            <a:fillRect/>
          </a:stretch>
        </p:blipFill>
        <p:spPr>
          <a:xfrm>
            <a:off x="6447790" y="1048385"/>
            <a:ext cx="4989830" cy="52666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图片占位符 4"/>
          <p:cNvPicPr>
            <a:picLocks noChangeAspect="1"/>
          </p:cNvPicPr>
          <p:nvPr>
            <p:ph type="pic" idx="4294967295"/>
          </p:nvPr>
        </p:nvPicPr>
        <p:blipFill>
          <a:blip r:embed="rId4"/>
          <a:srcRect l="30280" t="13027" r="32266" b="6680"/>
          <a:stretch>
            <a:fillRect/>
          </a:stretch>
        </p:blipFill>
        <p:spPr>
          <a:xfrm>
            <a:off x="340360" y="1824990"/>
            <a:ext cx="5391150" cy="4469130"/>
          </a:xfrm>
          <a:prstGeom prst="rect">
            <a:avLst/>
          </a:prstGeom>
        </p:spPr>
      </p:pic>
      <p:pic>
        <p:nvPicPr>
          <p:cNvPr id="2" name="图片占位符 4"/>
          <p:cNvPicPr>
            <a:picLocks noChangeAspect="1"/>
          </p:cNvPicPr>
          <p:nvPr/>
        </p:nvPicPr>
        <p:blipFill>
          <a:blip r:embed="rId5"/>
          <a:srcRect l="31387" t="14308" r="31658" b="10431"/>
          <a:stretch>
            <a:fillRect/>
          </a:stretch>
        </p:blipFill>
        <p:spPr>
          <a:xfrm>
            <a:off x="5731510" y="1824355"/>
            <a:ext cx="5343525" cy="446976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29920" y="305435"/>
            <a:ext cx="97402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</a:t>
            </a:r>
            <a:r>
              <a:rPr lang="zh-CN" altLang="en-US"/>
              <a:t> 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各级公共资源交易中心（政府采购中心）或政府采购网上商城分站运营单位是“政务服务中介超市”的运营单位，负责中介服务机构交易活动管理、 采购争议调解、系统维护和预算编制等工作。省公共资源交易中心（省政府采购中心）承担“政务服务中介超市”系统功能开发、完善和培训等工作。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l="4501" t="12149" r="2274" b="6187"/>
          <a:stretch>
            <a:fillRect/>
          </a:stretch>
        </p:blipFill>
        <p:spPr>
          <a:xfrm>
            <a:off x="312420" y="191135"/>
            <a:ext cx="11486515" cy="65525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图片占位符 4"/>
          <p:cNvPicPr>
            <a:picLocks noChangeAspect="1"/>
          </p:cNvPicPr>
          <p:nvPr>
            <p:ph type="pic" idx="4294967295"/>
          </p:nvPr>
        </p:nvPicPr>
        <p:blipFill>
          <a:blip r:embed="rId4"/>
          <a:srcRect l="29375" t="13654" r="30180" b="9402"/>
          <a:stretch>
            <a:fillRect/>
          </a:stretch>
        </p:blipFill>
        <p:spPr>
          <a:xfrm>
            <a:off x="377190" y="516890"/>
            <a:ext cx="6228715" cy="57473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115810" y="516890"/>
            <a:ext cx="4104005" cy="5723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选取规则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/>
              <a:t>（一）直接选取。非财政预算单位可综合对比中介服务机构的信用评分、业绩案例、服务承诺、服务报价等因素，直接向1家中介服务机构发出邀请，该中介服务机构可选择同意或拒绝。</a:t>
            </a:r>
            <a:endParaRPr lang="zh-CN" altLang="en-US"/>
          </a:p>
          <a:p>
            <a:r>
              <a:rPr lang="zh-CN" altLang="en-US"/>
              <a:t>（二）竞价选取。非财政预算单位邀请不少于 3 家符合条件的中介服务机构进行报价，按最低价中选原则确定中介服务机构。若当出现2个及2个以上最低价格相同时，采购主体可自主确定1家中介服务机构。</a:t>
            </a:r>
            <a:endParaRPr lang="zh-CN" altLang="en-US"/>
          </a:p>
          <a:p>
            <a:r>
              <a:rPr lang="zh-CN" altLang="en-US"/>
              <a:t>（三）均价比选。中介服务机构按竞价规则报价，报价最接近所有报价算术平均值的中介服务机构中选；如出现与报价算术平均值价差相同的不同报价，低于平均值报价的中介服务机构中选；如出现2个及2个以上中选价格相同时，非财政预算单位可自主确定1家中介服务机构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图片占位符 4"/>
          <p:cNvPicPr>
            <a:picLocks noChangeAspect="1"/>
          </p:cNvPicPr>
          <p:nvPr>
            <p:ph type="pic" idx="4294967295"/>
          </p:nvPr>
        </p:nvPicPr>
        <p:blipFill>
          <a:blip r:embed="rId4"/>
          <a:srcRect l="30517" t="13248" r="31779" b="6538"/>
          <a:stretch>
            <a:fillRect/>
          </a:stretch>
        </p:blipFill>
        <p:spPr>
          <a:xfrm>
            <a:off x="189230" y="1369060"/>
            <a:ext cx="3862070" cy="5298440"/>
          </a:xfrm>
          <a:prstGeom prst="rect">
            <a:avLst/>
          </a:prstGeom>
        </p:spPr>
      </p:pic>
      <p:pic>
        <p:nvPicPr>
          <p:cNvPr id="2" name="图片占位符 4"/>
          <p:cNvPicPr>
            <a:picLocks noChangeAspect="1"/>
          </p:cNvPicPr>
          <p:nvPr/>
        </p:nvPicPr>
        <p:blipFill>
          <a:blip r:embed="rId5"/>
          <a:srcRect l="31899" t="12842" r="32476" b="7372"/>
          <a:stretch>
            <a:fillRect/>
          </a:stretch>
        </p:blipFill>
        <p:spPr>
          <a:xfrm>
            <a:off x="4098925" y="1412240"/>
            <a:ext cx="3994150" cy="5212715"/>
          </a:xfrm>
          <a:prstGeom prst="rect">
            <a:avLst/>
          </a:prstGeom>
        </p:spPr>
      </p:pic>
      <p:pic>
        <p:nvPicPr>
          <p:cNvPr id="3" name="图片占位符 4"/>
          <p:cNvPicPr>
            <a:picLocks noChangeAspect="1"/>
          </p:cNvPicPr>
          <p:nvPr/>
        </p:nvPicPr>
        <p:blipFill>
          <a:blip r:embed="rId6"/>
          <a:srcRect l="31442" t="14060" r="31322" b="9402"/>
          <a:stretch>
            <a:fillRect/>
          </a:stretch>
        </p:blipFill>
        <p:spPr>
          <a:xfrm>
            <a:off x="8140700" y="1454150"/>
            <a:ext cx="3643630" cy="521335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4840605" y="3503930"/>
            <a:ext cx="26962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减号 5"/>
          <p:cNvSpPr/>
          <p:nvPr/>
        </p:nvSpPr>
        <p:spPr>
          <a:xfrm>
            <a:off x="4650105" y="3445510"/>
            <a:ext cx="2769235" cy="14605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67995" y="160020"/>
            <a:ext cx="8968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共计入驻中介机构</a:t>
            </a:r>
            <a:r>
              <a:rPr lang="en-US" altLang="zh-CN" sz="2800" b="1"/>
              <a:t>156</a:t>
            </a:r>
            <a:r>
              <a:rPr lang="zh-CN" altLang="en-US" sz="2800" b="1"/>
              <a:t>家，招标代理</a:t>
            </a:r>
            <a:r>
              <a:rPr lang="en-US" altLang="zh-CN" sz="2800" b="1"/>
              <a:t>76</a:t>
            </a:r>
            <a:r>
              <a:rPr lang="zh-CN" altLang="en-US" sz="2800" b="1"/>
              <a:t>家</a:t>
            </a:r>
            <a:endParaRPr lang="zh-CN" altLang="en-US" sz="2800" b="1"/>
          </a:p>
        </p:txBody>
      </p:sp>
      <p:sp>
        <p:nvSpPr>
          <p:cNvPr id="11" name="文本框 10"/>
          <p:cNvSpPr txBox="1"/>
          <p:nvPr/>
        </p:nvSpPr>
        <p:spPr>
          <a:xfrm>
            <a:off x="570865" y="743585"/>
            <a:ext cx="7077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产生项目交易</a:t>
            </a:r>
            <a:r>
              <a:rPr lang="en-US" altLang="zh-CN" sz="2800" b="1"/>
              <a:t>162</a:t>
            </a:r>
            <a:r>
              <a:rPr lang="zh-CN" altLang="en-US" sz="2800" b="1"/>
              <a:t>个</a:t>
            </a:r>
            <a:endParaRPr lang="zh-CN" altLang="en-US" sz="2800" b="1"/>
          </a:p>
        </p:txBody>
      </p:sp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034665" y="2319655"/>
            <a:ext cx="6122670" cy="18611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zh-CN" sz="115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谢谢聆听</a:t>
            </a:r>
            <a:endParaRPr lang="zh-CN" altLang="zh-CN" sz="115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5" name="组合 4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" name="标题 7"/>
          <p:cNvSpPr>
            <a:spLocks noGrp="1"/>
          </p:cNvSpPr>
          <p:nvPr>
            <p:ph type="title" idx="4294967295"/>
          </p:nvPr>
        </p:nvSpPr>
        <p:spPr>
          <a:xfrm>
            <a:off x="438150" y="167640"/>
            <a:ext cx="10055860" cy="669290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zh-CN">
                <a:solidFill>
                  <a:schemeClr val="accent1"/>
                </a:solidFill>
                <a:latin typeface="汉仪旗黑-85S" charset="0"/>
                <a:ea typeface="汉仪旗黑-85S" charset="0"/>
                <a:sym typeface="+mn-ea"/>
              </a:rPr>
              <a:t>聊城市财政局《关于规范齐鲁云采聊城市网上商城有关事项的通知》</a:t>
            </a:r>
            <a:endParaRPr lang="zh-CN" altLang="zh-CN">
              <a:solidFill>
                <a:schemeClr val="accent1"/>
              </a:solidFill>
              <a:latin typeface="汉仪旗黑-85S" charset="0"/>
              <a:ea typeface="汉仪旗黑-85S" charset="0"/>
              <a:sym typeface="+mn-ea"/>
            </a:endParaRPr>
          </a:p>
        </p:txBody>
      </p:sp>
      <p:pic>
        <p:nvPicPr>
          <p:cNvPr id="2" name="内容占位符 1"/>
          <p:cNvPicPr>
            <a:picLocks noChangeAspect="1"/>
          </p:cNvPicPr>
          <p:nvPr>
            <p:ph sz="quarter" idx="4294967295"/>
          </p:nvPr>
        </p:nvPicPr>
        <p:blipFill>
          <a:blip r:embed="rId4"/>
          <a:srcRect l="28891" t="16978" r="29060" b="5461"/>
          <a:stretch>
            <a:fillRect/>
          </a:stretch>
        </p:blipFill>
        <p:spPr>
          <a:xfrm>
            <a:off x="3423920" y="1278890"/>
            <a:ext cx="5803900" cy="50228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内容占位符 1"/>
          <p:cNvPicPr>
            <a:picLocks noChangeAspect="1"/>
          </p:cNvPicPr>
          <p:nvPr>
            <p:ph sz="quarter" idx="4294967295"/>
            <p:custDataLst>
              <p:tags r:id="rId4"/>
            </p:custDataLst>
          </p:nvPr>
        </p:nvPicPr>
        <p:blipFill>
          <a:blip r:embed="rId5"/>
          <a:srcRect r="1516" b="6570"/>
          <a:stretch>
            <a:fillRect/>
          </a:stretch>
        </p:blipFill>
        <p:spPr>
          <a:xfrm>
            <a:off x="2294890" y="1019810"/>
            <a:ext cx="7176135" cy="38290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内容占位符 1"/>
          <p:cNvPicPr>
            <a:picLocks noChangeAspect="1"/>
          </p:cNvPicPr>
          <p:nvPr>
            <p:ph sz="quarter" idx="4294967295"/>
          </p:nvPr>
        </p:nvPicPr>
        <p:blipFill>
          <a:blip r:embed="rId4"/>
          <a:srcRect l="18178" t="15318" r="18392" b="4209"/>
          <a:stretch>
            <a:fillRect/>
          </a:stretch>
        </p:blipFill>
        <p:spPr>
          <a:xfrm>
            <a:off x="1163955" y="1638300"/>
            <a:ext cx="4827905" cy="4043045"/>
          </a:xfrm>
          <a:prstGeom prst="rect">
            <a:avLst/>
          </a:prstGeom>
        </p:spPr>
      </p:pic>
      <p:pic>
        <p:nvPicPr>
          <p:cNvPr id="5" name="图片占位符 4"/>
          <p:cNvPicPr>
            <a:picLocks noChangeAspect="1"/>
          </p:cNvPicPr>
          <p:nvPr/>
        </p:nvPicPr>
        <p:blipFill>
          <a:blip r:embed="rId5"/>
          <a:srcRect l="18852" t="14132" r="18680" b="6001"/>
          <a:stretch>
            <a:fillRect/>
          </a:stretch>
        </p:blipFill>
        <p:spPr>
          <a:xfrm>
            <a:off x="6933565" y="1638300"/>
            <a:ext cx="4140835" cy="404812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V="1">
            <a:off x="3448050" y="3355340"/>
            <a:ext cx="1809750" cy="12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845310" y="3634740"/>
            <a:ext cx="3412490" cy="12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893570" y="3926205"/>
            <a:ext cx="1554480" cy="12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7686040" y="2213610"/>
            <a:ext cx="2647315" cy="36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图片占位符 4"/>
          <p:cNvPicPr>
            <a:picLocks noChangeAspect="1"/>
          </p:cNvPicPr>
          <p:nvPr>
            <p:ph type="pic" idx="4294967295"/>
          </p:nvPr>
        </p:nvPicPr>
        <p:blipFill>
          <a:blip r:embed="rId4"/>
          <a:srcRect l="18504" t="16770" r="17495" b="5777"/>
          <a:stretch>
            <a:fillRect/>
          </a:stretch>
        </p:blipFill>
        <p:spPr>
          <a:xfrm>
            <a:off x="2683510" y="1141730"/>
            <a:ext cx="6375400" cy="541147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V="1">
            <a:off x="3945890" y="1873885"/>
            <a:ext cx="2198370" cy="24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 fontScale="9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olidFill>
                  <a:schemeClr val="accent1"/>
                </a:solidFill>
                <a:latin typeface="汉仪旗黑-85S" charset="0"/>
                <a:ea typeface="汉仪旗黑-85S" charset="0"/>
                <a:sym typeface="+mn-ea"/>
              </a:rPr>
              <a:t>《关于明确齐鲁云采聊城市网上商城运行职责划分等有关事项的通知》</a:t>
            </a:r>
            <a:endParaRPr>
              <a:solidFill>
                <a:schemeClr val="accent1"/>
              </a:solidFill>
              <a:latin typeface="汉仪旗黑-85S" charset="0"/>
              <a:ea typeface="汉仪旗黑-85S" charset="0"/>
              <a:sym typeface="+mn-ea"/>
            </a:endParaRPr>
          </a:p>
        </p:txBody>
      </p:sp>
      <p:pic>
        <p:nvPicPr>
          <p:cNvPr id="5" name="图片占位符 4"/>
          <p:cNvPicPr>
            <a:picLocks noChangeAspect="1"/>
          </p:cNvPicPr>
          <p:nvPr>
            <p:ph type="pic" idx="4294967295"/>
          </p:nvPr>
        </p:nvPicPr>
        <p:blipFill>
          <a:blip r:embed="rId4"/>
          <a:srcRect l="33521" t="16190" r="33307" b="13801"/>
          <a:stretch>
            <a:fillRect/>
          </a:stretch>
        </p:blipFill>
        <p:spPr>
          <a:xfrm>
            <a:off x="3565525" y="1060450"/>
            <a:ext cx="4892675" cy="57975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图片占位符 4"/>
          <p:cNvPicPr>
            <a:picLocks noChangeAspect="1"/>
          </p:cNvPicPr>
          <p:nvPr>
            <p:ph type="pic" idx="4294967295"/>
          </p:nvPr>
        </p:nvPicPr>
        <p:blipFill>
          <a:blip r:embed="rId4"/>
          <a:srcRect l="14936" t="35451" r="16967" b="6655"/>
          <a:stretch>
            <a:fillRect/>
          </a:stretch>
        </p:blipFill>
        <p:spPr>
          <a:xfrm>
            <a:off x="3221355" y="899795"/>
            <a:ext cx="6160770" cy="1944370"/>
          </a:xfrm>
          <a:prstGeom prst="rect">
            <a:avLst/>
          </a:prstGeom>
        </p:spPr>
      </p:pic>
      <p:pic>
        <p:nvPicPr>
          <p:cNvPr id="2" name="图片占位符 4"/>
          <p:cNvPicPr>
            <a:picLocks noChangeAspect="1"/>
          </p:cNvPicPr>
          <p:nvPr/>
        </p:nvPicPr>
        <p:blipFill>
          <a:blip r:embed="rId5"/>
          <a:srcRect l="13784" t="16043" r="11920" b="6595"/>
          <a:stretch>
            <a:fillRect/>
          </a:stretch>
        </p:blipFill>
        <p:spPr>
          <a:xfrm>
            <a:off x="3221355" y="2844165"/>
            <a:ext cx="6007100" cy="32734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4001597" y="6045200"/>
            <a:ext cx="8190403" cy="812800"/>
            <a:chOff x="4001597" y="5613400"/>
            <a:chExt cx="8190403" cy="1244600"/>
          </a:xfrm>
        </p:grpSpPr>
        <p:sp>
          <p:nvSpPr>
            <p:cNvPr id="9" name="任意多边形: 形状 8"/>
            <p:cNvSpPr/>
            <p:nvPr>
              <p:custDataLst>
                <p:tags r:id="rId2"/>
              </p:custDataLst>
            </p:nvPr>
          </p:nvSpPr>
          <p:spPr>
            <a:xfrm>
              <a:off x="4001597" y="5613400"/>
              <a:ext cx="8190402" cy="1244600"/>
            </a:xfrm>
            <a:custGeom>
              <a:avLst/>
              <a:gdLst>
                <a:gd name="connsiteX0" fmla="*/ 8190402 w 8190402"/>
                <a:gd name="connsiteY0" fmla="*/ 0 h 1244600"/>
                <a:gd name="connsiteX1" fmla="*/ 8190402 w 8190402"/>
                <a:gd name="connsiteY1" fmla="*/ 1155849 h 1244600"/>
                <a:gd name="connsiteX2" fmla="*/ 4203232 w 8190402"/>
                <a:gd name="connsiteY2" fmla="*/ 1244600 h 1244600"/>
                <a:gd name="connsiteX3" fmla="*/ 0 w 8190402"/>
                <a:gd name="connsiteY3" fmla="*/ 124460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0402" h="1244600">
                  <a:moveTo>
                    <a:pt x="8190402" y="0"/>
                  </a:moveTo>
                  <a:lnTo>
                    <a:pt x="8190402" y="1155849"/>
                  </a:lnTo>
                  <a:lnTo>
                    <a:pt x="4203232" y="1244600"/>
                  </a:lnTo>
                  <a:lnTo>
                    <a:pt x="0" y="12446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>
              <a:off x="5816600" y="5949254"/>
              <a:ext cx="6375400" cy="90874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 fontScale="9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olidFill>
                  <a:schemeClr val="accent1"/>
                </a:solidFill>
                <a:latin typeface="汉仪旗黑-85S" charset="0"/>
                <a:cs typeface="汉仪旗黑-85S" charset="0"/>
                <a:sym typeface="+mn-ea"/>
              </a:rPr>
              <a:t>《“齐鲁云采”政府采购网上商城信用信息应用工作细则》的通知</a:t>
            </a:r>
            <a:endParaRPr>
              <a:solidFill>
                <a:schemeClr val="accent1"/>
              </a:solidFill>
              <a:latin typeface="汉仪旗黑-85S" charset="0"/>
              <a:cs typeface="汉仪旗黑-85S" charset="0"/>
              <a:sym typeface="+mn-ea"/>
            </a:endParaRPr>
          </a:p>
        </p:txBody>
      </p:sp>
      <p:pic>
        <p:nvPicPr>
          <p:cNvPr id="5" name="图片占位符 4"/>
          <p:cNvPicPr>
            <a:picLocks noChangeAspect="1"/>
          </p:cNvPicPr>
          <p:nvPr>
            <p:ph type="pic" idx="4294967295"/>
          </p:nvPr>
        </p:nvPicPr>
        <p:blipFill>
          <a:blip r:embed="rId4"/>
          <a:srcRect l="22544" t="13493" r="22531" b="6800"/>
          <a:stretch>
            <a:fillRect/>
          </a:stretch>
        </p:blipFill>
        <p:spPr>
          <a:xfrm>
            <a:off x="2974975" y="1363345"/>
            <a:ext cx="5585460" cy="51854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6*i*1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6*i*3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7*i*3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1"/>
  <p:tag name="KSO_WM_UNIT_TYPE" val="i"/>
  <p:tag name="KSO_WM_UNIT_INDEX" val="2"/>
</p:tagLst>
</file>

<file path=ppt/tags/tag145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8*i*3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8*i*4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1"/>
  <p:tag name="KSO_WM_UNIT_TYPE" val="i"/>
  <p:tag name="KSO_WM_UNIT_INDEX" val="1"/>
</p:tagLst>
</file>

<file path=ppt/tags/tag148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8*i*6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8*i*5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5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5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TEMPLATE_SUBCATEGORY" val="0"/>
  <p:tag name="KSO_WM_TEMPLATE_COLOR_TYPE" val="1"/>
  <p:tag name="KSO_WM_TEMPLATE_MASTER_THUMB_INDEX" val="12"/>
  <p:tag name="KSO_WM_UNIT_SHOW_EDIT_AREA_INDICATION" val="0"/>
  <p:tag name="KSO_WM_TEMPLATE_THUMBS_INDEX" val="1、2、3、11、14"/>
  <p:tag name="KSO_WM_TAG_VERSION" val="1.0"/>
  <p:tag name="KSO_WM_BEAUTIFY_FLAG" val="#wm#"/>
  <p:tag name="KSO_WM_TEMPLATE_CATEGORY" val="custom"/>
  <p:tag name="KSO_WM_TEMPLATE_INDEX" val="20202545"/>
  <p:tag name="KSO_WM_TEMPLATE_MASTER_TYPE" val="1"/>
</p:tagLst>
</file>

<file path=ppt/tags/tag161.xml><?xml version="1.0" encoding="utf-8"?>
<p:tagLst xmlns:p="http://schemas.openxmlformats.org/presentationml/2006/main">
  <p:tag name="KSO_WM_UNIT_ISCONTENTSTITLE" val="0"/>
  <p:tag name="KSO_WM_UNIT_ISNUMDGMTITLE" val="0"/>
  <p:tag name="KSO_WM_UNIT_PRESET_TEXT" val="极简大气通用模板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545_1*a*1"/>
  <p:tag name="KSO_WM_TEMPLATE_CATEGORY" val="custom"/>
  <p:tag name="KSO_WM_TEMPLATE_INDEX" val="20202545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ISCONTENTSTITLE" val="0"/>
  <p:tag name="KSO_WM_UNIT_ISNUMDGMTITLE" val="0"/>
  <p:tag name="KSO_WM_UNIT_PRESET_TEXT" val="汇报人姓名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2"/>
  <p:tag name="KSO_WM_UNIT_ID" val="custom20202545_1*b*2"/>
  <p:tag name="KSO_WM_TEMPLATE_CATEGORY" val="custom"/>
  <p:tag name="KSO_WM_TEMPLATE_INDEX" val="20202545"/>
  <p:tag name="KSO_WM_UNIT_LAYERLEVEL" val="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163.xml><?xml version="1.0" encoding="utf-8"?>
<p:tagLst xmlns:p="http://schemas.openxmlformats.org/presentationml/2006/main">
  <p:tag name="KSO_WM_TEMPLATE_THUMBS_INDEX" val="1、2、6、7、9、11、14、15"/>
  <p:tag name="KSO_WM_SLIDE_ID" val="custom20202545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545"/>
  <p:tag name="KSO_WM_SLIDE_LAYOUT" val="a_b"/>
  <p:tag name="KSO_WM_SLIDE_LAYOUT_CNT" val="1_3"/>
  <p:tag name="KSO_WM_SPECIAL_SOURCE" val="bdnull"/>
</p:tagLst>
</file>

<file path=ppt/tags/tag164.xml><?xml version="1.0" encoding="utf-8"?>
<p:tagLst xmlns:p="http://schemas.openxmlformats.org/presentationml/2006/main">
  <p:tag name="KSO_WM_UNIT_PLACING_PICTURE_USER_VIEWPORT" val="{&quot;height&quot;:8486,&quot;width&quot;:15085}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2545"/>
  <p:tag name="KSO_WM_SPECIAL_SOURCE" val="bdnull"/>
</p:tagLst>
</file>

<file path=ppt/tags/tag16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16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6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17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7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73.xml><?xml version="1.0" encoding="utf-8"?>
<p:tagLst xmlns:p="http://schemas.openxmlformats.org/presentationml/2006/main">
  <p:tag name="KSO_WM_UNIT_PLACING_PICTURE_USER_VIEWPORT" val="{&quot;height&quot;:4558,&quot;width&quot;:8102}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17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17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7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78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17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18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18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6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18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18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19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19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4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19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19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8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19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0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20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20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0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06.xml><?xml version="1.0" encoding="utf-8"?>
<p:tagLst xmlns:p="http://schemas.openxmlformats.org/presentationml/2006/main">
  <p:tag name="KSO_WM_UNIT_PLACING_PICTURE_USER_VIEWPORT" val="{&quot;height&quot;:4680,&quot;width&quot;:8320}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20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20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21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21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216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</p:tagLst>
</file>

<file path=ppt/tags/tag21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21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22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22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22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22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9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23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23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23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7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23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0cbebbc-5808-4ad7-9cdf-d1f4442ebe8a}"/>
  <p:tag name="KSO_WM_UNIT_TYPE" val="i"/>
</p:tagLst>
</file>

<file path=ppt/tags/tag23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1.xml><?xml version="1.0" encoding="utf-8"?>
<p:tagLst xmlns:p="http://schemas.openxmlformats.org/presentationml/2006/main">
  <p:tag name="KSO_WM_BEAUTIFY_FLAG" val="#wm#"/>
  <p:tag name="KSO_WM_TEMPLATE_CATEGORY" val="custom"/>
  <p:tag name="KSO_WM_TEMPLATE_INDEX" val="20204556"/>
  <p:tag name="KSO_WM_SPECIAL_SOURCE" val="bdnull"/>
  <p:tag name="KSO_WM_SLIDE_BK_DARK_LIGHT" val="2"/>
  <p:tag name="KSO_WM_SLIDE_BACKGROUND_TYPE" val="general"/>
</p:tagLst>
</file>

<file path=ppt/tags/tag242.xml><?xml version="1.0" encoding="utf-8"?>
<p:tagLst xmlns:p="http://schemas.openxmlformats.org/presentationml/2006/main">
  <p:tag name="KSO_DOCER_TEMPLATE_OPEN_ONCE_MARK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6*i*6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6*i*7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6*i*8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91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94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44">
      <a:dk1>
        <a:srgbClr val="000000"/>
      </a:dk1>
      <a:lt1>
        <a:srgbClr val="FFFFFF"/>
      </a:lt1>
      <a:dk2>
        <a:srgbClr val="333333"/>
      </a:dk2>
      <a:lt2>
        <a:srgbClr val="FFFFFF"/>
      </a:lt2>
      <a:accent1>
        <a:srgbClr val="5C8FC7"/>
      </a:accent1>
      <a:accent2>
        <a:srgbClr val="6E82BA"/>
      </a:accent2>
      <a:accent3>
        <a:srgbClr val="8376B0"/>
      </a:accent3>
      <a:accent4>
        <a:srgbClr val="9868A3"/>
      </a:accent4>
      <a:accent5>
        <a:srgbClr val="AE5B97"/>
      </a:accent5>
      <a:accent6>
        <a:srgbClr val="C44B8A"/>
      </a:accent6>
      <a:hlink>
        <a:srgbClr val="658BD5"/>
      </a:hlink>
      <a:folHlink>
        <a:srgbClr val="9F69A3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650</Words>
  <Application>WPS 演示</Application>
  <PresentationFormat>宽屏</PresentationFormat>
  <Paragraphs>28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汉仪旗黑-85S</vt:lpstr>
      <vt:lpstr>黑体</vt:lpstr>
      <vt:lpstr>Viner Hand ITC</vt:lpstr>
      <vt:lpstr>汉仪旗黑-85S</vt:lpstr>
      <vt:lpstr>Arial Unicode MS</vt:lpstr>
      <vt:lpstr>Calibri</vt:lpstr>
      <vt:lpstr>Mongolian Baiti</vt:lpstr>
      <vt:lpstr>Office 主题</vt:lpstr>
      <vt:lpstr>2_Office 主题​​</vt:lpstr>
      <vt:lpstr>网上商城、中介超市     相关政策解读</vt:lpstr>
      <vt:lpstr>PowerPoint 演示文稿</vt:lpstr>
      <vt:lpstr>聊城市财政局《关于规范齐鲁云采聊城市网上商城有关事项的通知》</vt:lpstr>
      <vt:lpstr>PowerPoint 演示文稿</vt:lpstr>
      <vt:lpstr>PowerPoint 演示文稿</vt:lpstr>
      <vt:lpstr>PowerPoint 演示文稿</vt:lpstr>
      <vt:lpstr>《关于明确齐鲁云采聊城市网上商城运行职责划分等有关事项的通知》</vt:lpstr>
      <vt:lpstr>PowerPoint 演示文稿</vt:lpstr>
      <vt:lpstr>《“齐鲁云采”政府采购网上商城信用信息应用工作细则》的通知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《山东省网上“中介超市”工作规程》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Amazingxxxi</cp:lastModifiedBy>
  <cp:revision>12</cp:revision>
  <dcterms:created xsi:type="dcterms:W3CDTF">2022-01-17T07:16:00Z</dcterms:created>
  <dcterms:modified xsi:type="dcterms:W3CDTF">2022-01-25T05:55:19Z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2B6F6F2C5D584835AB8BB6EB741802EC</vt:lpwstr>
  </property>
  <property fmtid="{D5CDD505-2E9C-101B-9397-08002B2CF9AE}" pid="3" name="KSOProductBuildVer">
    <vt:lpwstr>2052-11.1.0.11294</vt:lpwstr>
  </property>
</Properties>
</file>